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4"/>
  </p:sld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638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38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38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39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39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39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39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39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39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39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39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39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39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40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40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40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40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40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6405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6406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6407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9AA0E267-5DC7-4A62-9E74-DFD010207E01}" type="datetime1">
              <a:rPr lang="en-GB"/>
              <a:pPr/>
              <a:t>31/08/2017</a:t>
            </a:fld>
            <a:endParaRPr lang="en-GB"/>
          </a:p>
        </p:txBody>
      </p:sp>
      <p:sp>
        <p:nvSpPr>
          <p:cNvPr id="16408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6409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F0D4E48-D379-4565-BB1A-E089201C008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C706C7-AC0C-4960-858F-75025D6975BA}" type="datetime1">
              <a:rPr lang="en-GB"/>
              <a:pPr/>
              <a:t>31/08/2017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E9BF0-1B6D-4E8E-B13E-28B482EEF93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C706C7-AC0C-4960-858F-75025D6975BA}" type="datetime1">
              <a:rPr lang="en-GB"/>
              <a:pPr/>
              <a:t>31/08/2017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ED203-931C-478B-9DBA-B7222CF2693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C706C7-AC0C-4960-858F-75025D6975BA}" type="datetime1">
              <a:rPr lang="en-GB"/>
              <a:pPr/>
              <a:t>31/08/2017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05792-D10E-430D-AE92-A4E9B5F5F5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C706C7-AC0C-4960-858F-75025D6975BA}" type="datetime1">
              <a:rPr lang="en-GB"/>
              <a:pPr/>
              <a:t>31/08/2017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355A2-2C48-49C0-9FB1-C61EB8D6593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C706C7-AC0C-4960-858F-75025D6975BA}" type="datetime1">
              <a:rPr lang="en-GB"/>
              <a:pPr/>
              <a:t>31/08/2017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43591-6037-4B0E-AF9D-0C5AB74CA0F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C706C7-AC0C-4960-858F-75025D6975BA}" type="datetime1">
              <a:rPr lang="en-GB"/>
              <a:pPr/>
              <a:t>31/08/2017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FE78C-B286-41C2-9F2F-4A0E818A48D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C706C7-AC0C-4960-858F-75025D6975BA}" type="datetime1">
              <a:rPr lang="en-GB"/>
              <a:pPr/>
              <a:t>31/08/2017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B994C7-8577-4562-8A95-5DE30E6E72B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C706C7-AC0C-4960-858F-75025D6975BA}" type="datetime1">
              <a:rPr lang="en-GB"/>
              <a:pPr/>
              <a:t>31/08/2017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4C923A-3341-48EB-A739-0CA079303FB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C706C7-AC0C-4960-858F-75025D6975BA}" type="datetime1">
              <a:rPr lang="en-GB"/>
              <a:pPr/>
              <a:t>31/08/2017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80912-D326-4258-B90D-907D49F965B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C706C7-AC0C-4960-858F-75025D6975BA}" type="datetime1">
              <a:rPr lang="en-GB"/>
              <a:pPr/>
              <a:t>31/08/2017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74FDA-1C9F-433D-9C3F-13BDD956220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5363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64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65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66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67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68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69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70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71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72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73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74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75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76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77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78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79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80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5381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538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83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0C706C7-AC0C-4960-858F-75025D6975BA}" type="datetime1">
              <a:rPr lang="en-GB"/>
              <a:pPr/>
              <a:t>31/08/2017</a:t>
            </a:fld>
            <a:endParaRPr lang="en-GB"/>
          </a:p>
        </p:txBody>
      </p:sp>
      <p:sp>
        <p:nvSpPr>
          <p:cNvPr id="15384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15385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3EE25F9-944D-41F4-9B67-A79E3AE2F875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fld id="{9AA0E267-5DC7-4A62-9E74-DFD010207E01}" type="datetime1">
              <a:rPr lang="en-GB"/>
              <a:pPr/>
              <a:t>31/08/2017</a:t>
            </a:fld>
            <a:endParaRPr lang="en-GB"/>
          </a:p>
        </p:txBody>
      </p:sp>
      <p:pic>
        <p:nvPicPr>
          <p:cNvPr id="2053" name="Picture 5" descr="MCj0335432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908050"/>
            <a:ext cx="1819275" cy="12319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Garden Magic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Landscaping and Design</a:t>
            </a:r>
          </a:p>
        </p:txBody>
      </p:sp>
      <p:pic>
        <p:nvPicPr>
          <p:cNvPr id="2052" name="Picture 4" descr="MCj0423984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5219700" y="404813"/>
            <a:ext cx="1565275" cy="185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706C7-AC0C-4960-858F-75025D6975BA}" type="datetime1">
              <a:rPr lang="en-GB"/>
              <a:pPr/>
              <a:t>31/08/2017</a:t>
            </a:fld>
            <a:endParaRPr lang="en-GB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All Work Considered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We provide a full consultation and design service for corporate or private gardens </a:t>
            </a:r>
          </a:p>
          <a:p>
            <a:r>
              <a:rPr lang="en-GB"/>
              <a:t>No job is too small</a:t>
            </a:r>
          </a:p>
          <a:p>
            <a:r>
              <a:rPr lang="en-GB"/>
              <a:t>Competitive rates</a:t>
            </a:r>
          </a:p>
        </p:txBody>
      </p:sp>
      <p:pic>
        <p:nvPicPr>
          <p:cNvPr id="17412" name="Picture 4" descr="MPj0434090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3789363"/>
            <a:ext cx="2763838" cy="1833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600" decel="100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00" decel="100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600" decel="100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600" decel="100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00" decel="100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00" decel="100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600" decel="100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600" decel="100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00" decel="100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00" decel="100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706C7-AC0C-4960-858F-75025D6975BA}" type="datetime1">
              <a:rPr lang="en-GB"/>
              <a:pPr/>
              <a:t>31/08/2017</a:t>
            </a:fld>
            <a:endParaRPr lang="en-GB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Water Features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We design many beautiful water features</a:t>
            </a:r>
          </a:p>
          <a:p>
            <a:r>
              <a:rPr lang="en-GB"/>
              <a:t>Each creation is unique</a:t>
            </a:r>
          </a:p>
          <a:p>
            <a:r>
              <a:rPr lang="en-GB"/>
              <a:t>High quality pumping systems</a:t>
            </a:r>
          </a:p>
          <a:p>
            <a:r>
              <a:rPr lang="en-GB"/>
              <a:t>Ambient lighting a speciality</a:t>
            </a:r>
          </a:p>
        </p:txBody>
      </p:sp>
      <p:pic>
        <p:nvPicPr>
          <p:cNvPr id="18436" name="Picture 4" descr="MPj0403576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9525" y="3429000"/>
            <a:ext cx="2265363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600" decel="100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00" decel="100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600" decel="100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600" decel="100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00" decel="100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00" decel="100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600" decel="100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600" decel="100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00" decel="100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00" decel="100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600" decel="100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600" decel="100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00" decel="100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00" decel="100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706C7-AC0C-4960-858F-75025D6975BA}" type="datetime1">
              <a:rPr lang="en-GB"/>
              <a:pPr/>
              <a:t>31/08/2017</a:t>
            </a:fld>
            <a:endParaRPr lang="en-GB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Exotic Plants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New for this year we have a wide range of exotic and Mediterranean plants</a:t>
            </a:r>
          </a:p>
          <a:p>
            <a:r>
              <a:rPr lang="en-GB"/>
              <a:t>Used with decking and other natural materials to create a unique look for home or business outdoor space</a:t>
            </a:r>
          </a:p>
        </p:txBody>
      </p:sp>
      <p:grpSp>
        <p:nvGrpSpPr>
          <p:cNvPr id="19464" name="Group 8"/>
          <p:cNvGrpSpPr>
            <a:grpSpLocks/>
          </p:cNvGrpSpPr>
          <p:nvPr/>
        </p:nvGrpSpPr>
        <p:grpSpPr bwMode="auto">
          <a:xfrm>
            <a:off x="4284663" y="3933825"/>
            <a:ext cx="2559050" cy="2424113"/>
            <a:chOff x="2699" y="2478"/>
            <a:chExt cx="1612" cy="1527"/>
          </a:xfrm>
        </p:grpSpPr>
        <p:pic>
          <p:nvPicPr>
            <p:cNvPr id="19460" name="Picture 4" descr="MPj0406727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52" y="2478"/>
              <a:ext cx="1009" cy="1513"/>
            </a:xfrm>
            <a:prstGeom prst="rect">
              <a:avLst/>
            </a:prstGeom>
            <a:noFill/>
          </p:spPr>
        </p:pic>
        <p:pic>
          <p:nvPicPr>
            <p:cNvPr id="19462" name="Picture 6" descr="MPj04331010000[1]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99" y="2931"/>
              <a:ext cx="1612" cy="107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600" decel="100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00" decel="100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600" decel="100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600" decel="100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00" decel="100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00" decel="100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706C7-AC0C-4960-858F-75025D6975BA}" type="datetime1">
              <a:rPr lang="en-GB"/>
              <a:pPr/>
              <a:t>31/08/2017</a:t>
            </a:fld>
            <a:endParaRPr lang="en-GB"/>
          </a:p>
        </p:txBody>
      </p:sp>
      <p:pic>
        <p:nvPicPr>
          <p:cNvPr id="20484" name="Picture 4" descr="MPj042265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3789363"/>
            <a:ext cx="2711450" cy="2743200"/>
          </a:xfrm>
          <a:prstGeom prst="rect">
            <a:avLst/>
          </a:prstGeom>
          <a:noFill/>
        </p:spPr>
      </p:pic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Free Quote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For a no obligation free quotation during a visit to your premises, contact Alan on 0198 123456</a:t>
            </a:r>
          </a:p>
          <a:p>
            <a:r>
              <a:rPr lang="en-GB"/>
              <a:t>Alternatively visit our showroom at Mallard Way, Little Wynding, Othershire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600" decel="100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00" decel="100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600" decel="100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600" decel="100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00" decel="100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00" decel="100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theme/theme1.xml><?xml version="1.0" encoding="utf-8"?>
<a:theme xmlns:a="http://schemas.openxmlformats.org/drawingml/2006/main" name="Maple">
  <a:themeElements>
    <a:clrScheme name="Maple 5">
      <a:dk1>
        <a:srgbClr val="56925A"/>
      </a:dk1>
      <a:lt1>
        <a:srgbClr val="FFFFFF"/>
      </a:lt1>
      <a:dk2>
        <a:srgbClr val="6FB56D"/>
      </a:dk2>
      <a:lt2>
        <a:srgbClr val="FFFFCC"/>
      </a:lt2>
      <a:accent1>
        <a:srgbClr val="2B877C"/>
      </a:accent1>
      <a:accent2>
        <a:srgbClr val="5A9A5F"/>
      </a:accent2>
      <a:accent3>
        <a:srgbClr val="BBD7BA"/>
      </a:accent3>
      <a:accent4>
        <a:srgbClr val="DADADA"/>
      </a:accent4>
      <a:accent5>
        <a:srgbClr val="ACC3BF"/>
      </a:accent5>
      <a:accent6>
        <a:srgbClr val="518B55"/>
      </a:accent6>
      <a:hlink>
        <a:srgbClr val="99FF33"/>
      </a:hlink>
      <a:folHlink>
        <a:srgbClr val="CCFF99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03D726DF92C442B8E4D2CEED666C9A" ma:contentTypeVersion="0" ma:contentTypeDescription="Create a new document." ma:contentTypeScope="" ma:versionID="13fb3c76de65c935771615b56e8a328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1BEBDC-9FBA-473D-AECF-370646200228}">
  <ds:schemaRefs>
    <ds:schemaRef ds:uri="http://schemas.microsoft.com/office/2006/documentManagement/types"/>
    <ds:schemaRef ds:uri="http://www.w3.org/XML/1998/namespace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9861679-CAF6-4E17-B678-D37D53579F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FED92FF-A69F-4FAD-B0D7-8599C67C6A4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77</TotalTime>
  <Words>119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Maple</vt:lpstr>
      <vt:lpstr>Garden Magic</vt:lpstr>
      <vt:lpstr>All Work Considered</vt:lpstr>
      <vt:lpstr>Water Features</vt:lpstr>
      <vt:lpstr>Exotic Plants</vt:lpstr>
      <vt:lpstr>Free Quote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Dawn Harvey</dc:creator>
  <cp:lastModifiedBy>Gina Purdue</cp:lastModifiedBy>
  <cp:revision>6</cp:revision>
  <dcterms:created xsi:type="dcterms:W3CDTF">2008-03-06T13:38:34Z</dcterms:created>
  <dcterms:modified xsi:type="dcterms:W3CDTF">2017-08-31T09:36:15Z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0x0101000303D726DF92C442B8E4D2CEED666C9A</vt:lpwstr>
  </property>
</Properties>
</file>